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Урок СБО в 8 классе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Тема урока: Бюджет семьи.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848600" cy="3810000"/>
          </a:xfrm>
        </p:spPr>
        <p:txBody>
          <a:bodyPr>
            <a:normAutofit lnSpcReduction="10000"/>
          </a:bodyPr>
          <a:lstStyle/>
          <a:p>
            <a:pPr algn="r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Учителя СБО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Земцова В.Я.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Колотушкина Т.Ф.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E:\Новая папка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031" y="2286000"/>
            <a:ext cx="4834569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овая папка\бюджет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010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Ответь на вопросы.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745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1)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Что такое  семейный бюджет?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2) Из каких частей состоит бюджет?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3) Какие виды расходов вы знаете?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4) Назовите постоянные расходы семьи.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5) Назовите циклические расходы семьи.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6)Назовите виды бюджета.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7) Какой из видов бюджета лучший?</a:t>
            </a:r>
          </a:p>
          <a:p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овая папка\бюджет\img1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E:\Новая папка\бюджет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\бюджет\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543800" cy="6248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Новая папка\бюджет\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овая папка\бюджет\hello_html_2a911ba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8153400" cy="6553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Новая папка\бюджет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153400" cy="6297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Новая папка\бюджет\img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153400" cy="647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Новая папка\бюджет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овая папка\бюджет\imag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2901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66</Words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Урок СБО в 8 классе Тема урока: Бюджет семьи.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Ответь на вопросы.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СБО в 8 классе Тема урока: Бюджет семьи.</dc:title>
  <dc:creator>Администратор</dc:creator>
  <cp:lastModifiedBy>DNA7 X86</cp:lastModifiedBy>
  <cp:revision>21</cp:revision>
  <dcterms:created xsi:type="dcterms:W3CDTF">2020-04-21T14:28:32Z</dcterms:created>
  <dcterms:modified xsi:type="dcterms:W3CDTF">2020-04-21T16:07:26Z</dcterms:modified>
</cp:coreProperties>
</file>